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Touvlo" panose="020B0604020202020204" charset="0"/>
      <p:regular r:id="rId9"/>
    </p:embeddedFont>
    <p:embeddedFont>
      <p:font typeface="Touvlo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25" d="100"/>
          <a:sy n="25" d="100"/>
        </p:scale>
        <p:origin x="60" y="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705" b="-996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84721" y="3344116"/>
            <a:ext cx="15718558" cy="2288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89"/>
              </a:lnSpc>
            </a:pPr>
            <a:r>
              <a:rPr lang="en-US" sz="1342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MUSIC FESTIVAL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11124" y="5565321"/>
            <a:ext cx="1046575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Feel the Beat. Live the Moment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8892540"/>
            <a:ext cx="4306085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Location: The Main Student Hall, William College, London</a:t>
            </a:r>
          </a:p>
          <a:p>
            <a:pPr algn="l">
              <a:lnSpc>
                <a:spcPts val="3359"/>
              </a:lnSpc>
            </a:pPr>
            <a:endParaRPr lang="en-US" sz="2400">
              <a:solidFill>
                <a:srgbClr val="FFFCF0"/>
              </a:solidFill>
              <a:latin typeface="Touvlo"/>
              <a:ea typeface="Touvlo"/>
              <a:cs typeface="Touvlo"/>
              <a:sym typeface="Touvl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416643" y="8892540"/>
            <a:ext cx="2842657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Time: 5.30 pm to 11.30 pm</a:t>
            </a:r>
          </a:p>
          <a:p>
            <a:pPr algn="r">
              <a:lnSpc>
                <a:spcPts val="3359"/>
              </a:lnSpc>
            </a:pPr>
            <a:endParaRPr lang="en-US" sz="2400">
              <a:solidFill>
                <a:srgbClr val="FFFCF0"/>
              </a:solidFill>
              <a:latin typeface="Touvlo"/>
              <a:ea typeface="Touvlo"/>
              <a:cs typeface="Touvlo"/>
              <a:sym typeface="Touvl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94046" y="8892540"/>
            <a:ext cx="4306085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Date: 15 th February, Sunday, 2026</a:t>
            </a:r>
          </a:p>
          <a:p>
            <a:pPr algn="ctr">
              <a:lnSpc>
                <a:spcPts val="3359"/>
              </a:lnSpc>
            </a:pPr>
            <a:endParaRPr lang="en-US" sz="2400">
              <a:solidFill>
                <a:srgbClr val="FFFCF0"/>
              </a:solidFill>
              <a:latin typeface="Touvlo"/>
              <a:ea typeface="Touvlo"/>
              <a:cs typeface="Touvlo"/>
              <a:sym typeface="Touvl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0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255928"/>
            <a:ext cx="9835007" cy="10723237"/>
            <a:chOff x="0" y="0"/>
            <a:chExt cx="1142775" cy="12459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2775" cy="1245982"/>
            </a:xfrm>
            <a:custGeom>
              <a:avLst/>
              <a:gdLst/>
              <a:ahLst/>
              <a:cxnLst/>
              <a:rect l="l" t="t" r="r" b="b"/>
              <a:pathLst>
                <a:path w="1142775" h="1245982">
                  <a:moveTo>
                    <a:pt x="939575" y="0"/>
                  </a:moveTo>
                  <a:lnTo>
                    <a:pt x="0" y="0"/>
                  </a:lnTo>
                  <a:lnTo>
                    <a:pt x="203200" y="1245982"/>
                  </a:lnTo>
                  <a:lnTo>
                    <a:pt x="1142775" y="1245982"/>
                  </a:lnTo>
                  <a:lnTo>
                    <a:pt x="939575" y="0"/>
                  </a:lnTo>
                  <a:close/>
                </a:path>
              </a:pathLst>
            </a:custGeom>
            <a:blipFill>
              <a:blip r:embed="rId2"/>
              <a:stretch>
                <a:fillRect l="-31671" r="-31671"/>
              </a:stretch>
            </a:blipFill>
            <a:ln w="76200" cap="sq">
              <a:solidFill>
                <a:srgbClr val="FFFCF0"/>
              </a:solidFill>
              <a:prstDash val="solid"/>
              <a:miter/>
            </a:ln>
          </p:spPr>
        </p:sp>
      </p:grpSp>
      <p:sp>
        <p:nvSpPr>
          <p:cNvPr id="4" name="TextBox 4"/>
          <p:cNvSpPr txBox="1"/>
          <p:nvPr/>
        </p:nvSpPr>
        <p:spPr>
          <a:xfrm>
            <a:off x="1028700" y="1769156"/>
            <a:ext cx="8475873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ABOUT THE FESTIVAL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29283" y="3202595"/>
            <a:ext cx="6942147" cy="375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You are invited to an exciting music fest, which is the ultimate student night out.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This music event is designed to help you relax and have fun outside the classroom. Whether you are a new student or pass out, this event is a perfect opportunity for meeting and greeting new people, making new friends, and enjoying a bubbly social atmosphere. </a:t>
            </a:r>
          </a:p>
          <a:p>
            <a:pPr algn="l">
              <a:lnSpc>
                <a:spcPts val="3359"/>
              </a:lnSpc>
            </a:pPr>
            <a:endParaRPr lang="en-US" sz="2400">
              <a:solidFill>
                <a:srgbClr val="FFFCF0"/>
              </a:solidFill>
              <a:latin typeface="Touvlo"/>
              <a:ea typeface="Touvlo"/>
              <a:cs typeface="Touvlo"/>
              <a:sym typeface="Touvl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0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255928"/>
            <a:ext cx="9835007" cy="10723237"/>
            <a:chOff x="0" y="0"/>
            <a:chExt cx="1142775" cy="12459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2775" cy="1245982"/>
            </a:xfrm>
            <a:custGeom>
              <a:avLst/>
              <a:gdLst/>
              <a:ahLst/>
              <a:cxnLst/>
              <a:rect l="l" t="t" r="r" b="b"/>
              <a:pathLst>
                <a:path w="1142775" h="1245982">
                  <a:moveTo>
                    <a:pt x="939575" y="0"/>
                  </a:moveTo>
                  <a:lnTo>
                    <a:pt x="0" y="0"/>
                  </a:lnTo>
                  <a:lnTo>
                    <a:pt x="203200" y="1245982"/>
                  </a:lnTo>
                  <a:lnTo>
                    <a:pt x="1142775" y="1245982"/>
                  </a:lnTo>
                  <a:lnTo>
                    <a:pt x="939575" y="0"/>
                  </a:lnTo>
                  <a:close/>
                </a:path>
              </a:pathLst>
            </a:custGeom>
            <a:blipFill>
              <a:blip r:embed="rId2"/>
              <a:stretch>
                <a:fillRect l="-31671" r="-31671"/>
              </a:stretch>
            </a:blipFill>
            <a:ln w="76200" cap="sq">
              <a:solidFill>
                <a:srgbClr val="FFFCF0"/>
              </a:solidFill>
              <a:prstDash val="solid"/>
              <a:miter/>
            </a:ln>
          </p:spPr>
        </p:sp>
      </p:grpSp>
      <p:sp>
        <p:nvSpPr>
          <p:cNvPr id="4" name="TextBox 4"/>
          <p:cNvSpPr txBox="1"/>
          <p:nvPr/>
        </p:nvSpPr>
        <p:spPr>
          <a:xfrm>
            <a:off x="1028700" y="1769156"/>
            <a:ext cx="8475873" cy="195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AMMNETIES OF THE FEST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95563" y="4661535"/>
            <a:ext cx="6942147" cy="4596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Join us on the 15th of February 2026 at the Student Concert Hall, in the evening, around 5:30 p.m. The evening will be filled with music, interactive games, and activities. There will be refreshments and food to support your energy. Besides music, there will be fun-filled activities and games so that everyone feels welcome and encourages teamwork and laughter. There will be plenty of space to unwind and enjoy yourself.</a:t>
            </a:r>
          </a:p>
          <a:p>
            <a:pPr algn="l">
              <a:lnSpc>
                <a:spcPts val="3359"/>
              </a:lnSpc>
            </a:pPr>
            <a:endParaRPr lang="en-US" sz="2400">
              <a:solidFill>
                <a:srgbClr val="FFFCF0"/>
              </a:solidFill>
              <a:latin typeface="Touvlo"/>
              <a:ea typeface="Touvlo"/>
              <a:cs typeface="Touvlo"/>
              <a:sym typeface="Touvl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0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7114647" cy="8229600"/>
            <a:chOff x="0" y="0"/>
            <a:chExt cx="1102245" cy="12749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2245" cy="1274980"/>
            </a:xfrm>
            <a:custGeom>
              <a:avLst/>
              <a:gdLst/>
              <a:ahLst/>
              <a:cxnLst/>
              <a:rect l="l" t="t" r="r" b="b"/>
              <a:pathLst>
                <a:path w="1102245" h="1274980">
                  <a:moveTo>
                    <a:pt x="0" y="0"/>
                  </a:moveTo>
                  <a:lnTo>
                    <a:pt x="1102245" y="0"/>
                  </a:lnTo>
                  <a:lnTo>
                    <a:pt x="1102245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2"/>
              <a:stretch>
                <a:fillRect l="-38977" r="-38977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111346" y="1781971"/>
            <a:ext cx="8115300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FESTIVAL ZONES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11346" y="3061335"/>
            <a:ext cx="8147954" cy="250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At the heart of the music festival lies a vibrant world beyond the performances. A place designed for exploration, relaxation, and connection. From the moment you step in, you're invited to experience more than just music. Here are the unique zones waiting to be discovered: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11346" y="5924550"/>
            <a:ext cx="6649939" cy="3019399"/>
            <a:chOff x="0" y="0"/>
            <a:chExt cx="1751424" cy="7952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51424" cy="795233"/>
            </a:xfrm>
            <a:custGeom>
              <a:avLst/>
              <a:gdLst/>
              <a:ahLst/>
              <a:cxnLst/>
              <a:rect l="l" t="t" r="r" b="b"/>
              <a:pathLst>
                <a:path w="1751424" h="795233">
                  <a:moveTo>
                    <a:pt x="0" y="0"/>
                  </a:moveTo>
                  <a:lnTo>
                    <a:pt x="1751424" y="0"/>
                  </a:lnTo>
                  <a:lnTo>
                    <a:pt x="1751424" y="795233"/>
                  </a:lnTo>
                  <a:lnTo>
                    <a:pt x="0" y="795233"/>
                  </a:lnTo>
                  <a:close/>
                </a:path>
              </a:pathLst>
            </a:custGeom>
            <a:solidFill>
              <a:srgbClr val="1A003E"/>
            </a:solidFill>
            <a:ln w="57150" cap="sq">
              <a:solidFill>
                <a:srgbClr val="FFFCF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751424" cy="842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798727" y="6124601"/>
            <a:ext cx="5995212" cy="253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056"/>
              </a:lnSpc>
              <a:buFont typeface="Arial"/>
              <a:buChar char="•"/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Main Stage</a:t>
            </a:r>
          </a:p>
          <a:p>
            <a:pPr marL="518160" lvl="1" indent="-259080" algn="l">
              <a:lnSpc>
                <a:spcPts val="4056"/>
              </a:lnSpc>
              <a:buFont typeface="Arial"/>
              <a:buChar char="•"/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Silent Disco Tent</a:t>
            </a:r>
          </a:p>
          <a:p>
            <a:pPr marL="518160" lvl="1" indent="-259080" algn="l">
              <a:lnSpc>
                <a:spcPts val="4056"/>
              </a:lnSpc>
              <a:buFont typeface="Arial"/>
              <a:buChar char="•"/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Food stalls</a:t>
            </a:r>
          </a:p>
          <a:p>
            <a:pPr marL="518160" lvl="1" indent="-259080" algn="l">
              <a:lnSpc>
                <a:spcPts val="4056"/>
              </a:lnSpc>
              <a:buFont typeface="Arial"/>
              <a:buChar char="•"/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Art Installations</a:t>
            </a:r>
          </a:p>
          <a:p>
            <a:pPr marL="518160" lvl="1" indent="-259080" algn="l">
              <a:lnSpc>
                <a:spcPts val="4056"/>
              </a:lnSpc>
              <a:buFont typeface="Arial"/>
              <a:buChar char="•"/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Chill Lounge &amp; Wellness Space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0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5498242"/>
            <a:ext cx="8115300" cy="3760058"/>
            <a:chOff x="0" y="0"/>
            <a:chExt cx="1257272" cy="5825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7272" cy="582531"/>
            </a:xfrm>
            <a:custGeom>
              <a:avLst/>
              <a:gdLst/>
              <a:ahLst/>
              <a:cxnLst/>
              <a:rect l="l" t="t" r="r" b="b"/>
              <a:pathLst>
                <a:path w="1257272" h="582531">
                  <a:moveTo>
                    <a:pt x="0" y="0"/>
                  </a:moveTo>
                  <a:lnTo>
                    <a:pt x="1257272" y="0"/>
                  </a:lnTo>
                  <a:lnTo>
                    <a:pt x="1257272" y="582531"/>
                  </a:lnTo>
                  <a:lnTo>
                    <a:pt x="0" y="582531"/>
                  </a:lnTo>
                  <a:close/>
                </a:path>
              </a:pathLst>
            </a:custGeom>
            <a:blipFill>
              <a:blip r:embed="rId2"/>
              <a:stretch>
                <a:fillRect t="-21898" b="-2189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422002" y="5498242"/>
            <a:ext cx="7837298" cy="3760058"/>
            <a:chOff x="0" y="0"/>
            <a:chExt cx="1214202" cy="5825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4203" cy="582531"/>
            </a:xfrm>
            <a:custGeom>
              <a:avLst/>
              <a:gdLst/>
              <a:ahLst/>
              <a:cxnLst/>
              <a:rect l="l" t="t" r="r" b="b"/>
              <a:pathLst>
                <a:path w="1214203" h="582531">
                  <a:moveTo>
                    <a:pt x="0" y="0"/>
                  </a:moveTo>
                  <a:lnTo>
                    <a:pt x="1214203" y="0"/>
                  </a:lnTo>
                  <a:lnTo>
                    <a:pt x="1214203" y="582531"/>
                  </a:lnTo>
                  <a:lnTo>
                    <a:pt x="0" y="582531"/>
                  </a:lnTo>
                  <a:close/>
                </a:path>
              </a:pathLst>
            </a:custGeom>
            <a:blipFill>
              <a:blip r:embed="rId3"/>
              <a:stretch>
                <a:fillRect t="-8622" b="-8622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028700" y="1322507"/>
            <a:ext cx="8115300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LOCATION &amp; ACCESS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601871"/>
            <a:ext cx="8147954" cy="166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We've chosen a vibrant and open venue to ensure your festival experience is both exciting and comfortable. Whether you're arriving by car, public transport, or shuttle, getting here is easy and convenient.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71268" y="1966467"/>
            <a:ext cx="5324604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The Main Student Hall, William College, London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71268" y="1389182"/>
            <a:ext cx="1984072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Venue: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71268" y="3787552"/>
            <a:ext cx="7156377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Easily accessible via public transit routes, with dedicated festival shuttles available throughout the day.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71268" y="3210266"/>
            <a:ext cx="3872292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Transport Options: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0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56936" y="1389671"/>
            <a:ext cx="8802364" cy="4621538"/>
            <a:chOff x="0" y="0"/>
            <a:chExt cx="1022787" cy="536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2787" cy="536998"/>
            </a:xfrm>
            <a:custGeom>
              <a:avLst/>
              <a:gdLst/>
              <a:ahLst/>
              <a:cxnLst/>
              <a:rect l="l" t="t" r="r" b="b"/>
              <a:pathLst>
                <a:path w="1022787" h="536998">
                  <a:moveTo>
                    <a:pt x="819587" y="0"/>
                  </a:moveTo>
                  <a:lnTo>
                    <a:pt x="0" y="0"/>
                  </a:lnTo>
                  <a:lnTo>
                    <a:pt x="203200" y="536998"/>
                  </a:lnTo>
                  <a:lnTo>
                    <a:pt x="1022787" y="536998"/>
                  </a:lnTo>
                  <a:lnTo>
                    <a:pt x="819587" y="0"/>
                  </a:lnTo>
                  <a:close/>
                </a:path>
              </a:pathLst>
            </a:custGeom>
            <a:blipFill>
              <a:blip r:embed="rId2"/>
              <a:stretch>
                <a:fillRect t="-13448" b="-13448"/>
              </a:stretch>
            </a:blipFill>
            <a:ln w="76200" cap="sq">
              <a:solidFill>
                <a:srgbClr val="FFFCF0"/>
              </a:solidFill>
              <a:prstDash val="solid"/>
              <a:miter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028700" y="1389671"/>
            <a:ext cx="8802364" cy="4621538"/>
            <a:chOff x="0" y="0"/>
            <a:chExt cx="1022787" cy="5369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22787" cy="536998"/>
            </a:xfrm>
            <a:custGeom>
              <a:avLst/>
              <a:gdLst/>
              <a:ahLst/>
              <a:cxnLst/>
              <a:rect l="l" t="t" r="r" b="b"/>
              <a:pathLst>
                <a:path w="1022787" h="536998">
                  <a:moveTo>
                    <a:pt x="819587" y="0"/>
                  </a:moveTo>
                  <a:lnTo>
                    <a:pt x="0" y="0"/>
                  </a:lnTo>
                  <a:lnTo>
                    <a:pt x="203200" y="536998"/>
                  </a:lnTo>
                  <a:lnTo>
                    <a:pt x="1022787" y="536998"/>
                  </a:lnTo>
                  <a:lnTo>
                    <a:pt x="819587" y="0"/>
                  </a:lnTo>
                  <a:close/>
                </a:path>
              </a:pathLst>
            </a:custGeom>
            <a:blipFill>
              <a:blip r:embed="rId3"/>
              <a:stretch>
                <a:fillRect t="-13448" b="-13448"/>
              </a:stretch>
            </a:blipFill>
            <a:ln w="76200" cap="sq">
              <a:solidFill>
                <a:srgbClr val="FFFCF0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1028700" y="6637320"/>
            <a:ext cx="3494309" cy="195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WHY JOIN US?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29882" y="6703995"/>
            <a:ext cx="10934521" cy="208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This event is open to all students, so bring your friends to the venue and create lasting memories and experiences. This music and fun night are organised to take a break from the academic routines and stranded in the student community.</a:t>
            </a:r>
          </a:p>
          <a:p>
            <a:pPr algn="l">
              <a:lnSpc>
                <a:spcPts val="3359"/>
              </a:lnSpc>
            </a:pPr>
            <a:endParaRPr lang="en-US" sz="2400">
              <a:solidFill>
                <a:srgbClr val="FFFCF0"/>
              </a:solidFill>
              <a:latin typeface="Touvlo"/>
              <a:ea typeface="Touvlo"/>
              <a:cs typeface="Touvlo"/>
              <a:sym typeface="Touvl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29683" y="1338283"/>
            <a:ext cx="13543254" cy="2287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88"/>
              </a:lnSpc>
            </a:pPr>
            <a:r>
              <a:rPr lang="en-US" sz="13420" b="1">
                <a:solidFill>
                  <a:srgbClr val="FFFCF0"/>
                </a:solidFill>
                <a:latin typeface="Touvlo Bold"/>
                <a:ea typeface="Touvlo Bold"/>
                <a:cs typeface="Touvlo Bold"/>
                <a:sym typeface="Touvlo Bold"/>
              </a:rPr>
              <a:t>THANK YOU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11124" y="3559488"/>
            <a:ext cx="1046575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Get Your Tickets Now!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56771" y="8340347"/>
            <a:ext cx="16689076" cy="1089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2"/>
              </a:lnSpc>
              <a:spcBef>
                <a:spcPct val="0"/>
              </a:spcBef>
            </a:pPr>
            <a:r>
              <a:rPr lang="en-US" sz="2699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RSVP: Please confirm your attendance by the 10th of February by signing the form at the student services office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6336287"/>
            <a:ext cx="17545848" cy="188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CF0"/>
                </a:solidFill>
                <a:latin typeface="Touvlo"/>
                <a:ea typeface="Touvlo"/>
                <a:cs typeface="Touvlo"/>
                <a:sym typeface="Touvlo"/>
              </a:rPr>
              <a:t>We are looking forward to seeing you at the event, and come with lots of positive energy and get ready for a fun field evening</a:t>
            </a:r>
          </a:p>
          <a:p>
            <a:pPr algn="ctr">
              <a:lnSpc>
                <a:spcPts val="5040"/>
              </a:lnSpc>
            </a:pPr>
            <a:endParaRPr lang="en-US" sz="3600">
              <a:solidFill>
                <a:srgbClr val="FFFCF0"/>
              </a:solidFill>
              <a:latin typeface="Touvlo"/>
              <a:ea typeface="Touvlo"/>
              <a:cs typeface="Touvlo"/>
              <a:sym typeface="Touvl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Custom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Touvlo</vt:lpstr>
      <vt:lpstr>Arial</vt:lpstr>
      <vt:lpstr>Calibri</vt:lpstr>
      <vt:lpstr>Touvlo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and Red Modern Music Festival Presentation</dc:title>
  <dc:creator>user</dc:creator>
  <cp:revision>1</cp:revision>
  <dcterms:created xsi:type="dcterms:W3CDTF">2006-08-16T00:00:00Z</dcterms:created>
  <dcterms:modified xsi:type="dcterms:W3CDTF">2026-02-10T16:35:59Z</dcterms:modified>
  <dc:identifier>DAHA8KNxvt8</dc:identifier>
</cp:coreProperties>
</file>